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9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37" r:id="rId2"/>
    <p:sldMasterId id="2147483754" r:id="rId3"/>
    <p:sldMasterId id="2147483856" r:id="rId4"/>
    <p:sldMasterId id="2147483873" r:id="rId5"/>
    <p:sldMasterId id="2147483890" r:id="rId6"/>
    <p:sldMasterId id="2147483924" r:id="rId7"/>
    <p:sldMasterId id="2147483977" r:id="rId8"/>
    <p:sldMasterId id="2147483989" r:id="rId9"/>
    <p:sldMasterId id="2147484001" r:id="rId10"/>
    <p:sldMasterId id="2147484025" r:id="rId11"/>
    <p:sldMasterId id="2147484037" r:id="rId12"/>
    <p:sldMasterId id="2147484049" r:id="rId13"/>
    <p:sldMasterId id="2147484061" r:id="rId14"/>
    <p:sldMasterId id="2147484073" r:id="rId15"/>
    <p:sldMasterId id="2147484085" r:id="rId16"/>
    <p:sldMasterId id="2147484097" r:id="rId17"/>
    <p:sldMasterId id="2147484109" r:id="rId18"/>
    <p:sldMasterId id="2147484133" r:id="rId19"/>
    <p:sldMasterId id="2147484145" r:id="rId20"/>
  </p:sldMasterIdLst>
  <p:sldIdLst>
    <p:sldId id="299" r:id="rId21"/>
    <p:sldId id="266" r:id="rId22"/>
    <p:sldId id="283" r:id="rId23"/>
    <p:sldId id="295" r:id="rId24"/>
    <p:sldId id="305" r:id="rId25"/>
    <p:sldId id="267" r:id="rId26"/>
    <p:sldId id="268" r:id="rId27"/>
    <p:sldId id="276" r:id="rId28"/>
    <p:sldId id="269" r:id="rId29"/>
    <p:sldId id="297" r:id="rId30"/>
    <p:sldId id="292" r:id="rId31"/>
    <p:sldId id="277" r:id="rId32"/>
    <p:sldId id="270" r:id="rId33"/>
    <p:sldId id="296" r:id="rId34"/>
    <p:sldId id="271" r:id="rId35"/>
    <p:sldId id="284" r:id="rId36"/>
    <p:sldId id="300" r:id="rId37"/>
    <p:sldId id="302" r:id="rId38"/>
    <p:sldId id="291" r:id="rId39"/>
    <p:sldId id="301" r:id="rId40"/>
    <p:sldId id="304" r:id="rId41"/>
    <p:sldId id="285" r:id="rId42"/>
    <p:sldId id="298" r:id="rId43"/>
    <p:sldId id="293" r:id="rId44"/>
    <p:sldId id="28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81" d="100"/>
          <a:sy n="81" d="100"/>
        </p:scale>
        <p:origin x="-2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919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94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434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513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89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652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631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650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532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282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63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14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17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7590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0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606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80015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20240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59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85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880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0653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523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792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49782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3654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3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60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93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80015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0930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45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997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24090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44972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3088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544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2199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11440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607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7" y="1124775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76" y="3648322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957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78957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627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13967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19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686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93156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5999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1256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28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337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6270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50" y="762073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7433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167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18228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3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01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6091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2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08720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95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886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0020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5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66" y="4191074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66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66" y="487383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312" y="4191074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314" y="4873837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74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903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83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95094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3156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865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71121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21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579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02714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3697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1317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7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633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FFF39D"/>
                </a:solidFill>
              </a:rPr>
              <a:pPr/>
              <a:t>1. 03. 2019</a:t>
            </a:fld>
            <a:endParaRPr lang="sl-SI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sl-SI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64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57866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8869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744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67237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7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434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40009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B5A3-C665-4541-BFB6-876EF839625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59352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9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140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516" y="745141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001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74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434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223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912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8343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3667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135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728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3319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76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76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451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7263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2010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6903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639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495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8915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322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830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487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13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96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5437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915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3855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353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493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9541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8017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519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785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55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61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974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17633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0771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483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4488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0629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1438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2836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2283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27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002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1376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1705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9021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5589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4279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2513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8222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582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649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63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4010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4926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161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3679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8777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6974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722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492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41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8095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1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841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6843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3621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6157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931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886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7081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255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69378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07441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697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2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51505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6414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852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883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0802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489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0276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10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8087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360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763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29072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0170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6870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133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7044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199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50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4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91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087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50" y="75360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7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75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74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35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77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79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0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6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9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16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95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09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63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63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10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32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758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04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478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20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51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5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8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12" y="3132740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740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34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29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44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06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22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03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60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6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87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4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941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42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794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97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82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39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19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012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25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6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30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0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90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659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55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5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8752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32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0114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6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4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73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89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2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5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88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89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44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4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94" y="273731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33" y="273731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355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195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831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9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0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8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73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15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18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4961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57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8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4804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9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5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2" y="609673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83" y="609600"/>
            <a:ext cx="7060151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28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90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385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C680-534B-4737-8EA7-4379EC224812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1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634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424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919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322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88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6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1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91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3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18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6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84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6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0422-0E9E-4C92-A308-EF0781AAFCD4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799D199-1452-417A-A32E-1BDCA54E1095}" type="slidenum">
              <a:rPr lang="sl-SI" smtClean="0">
                <a:solidFill>
                  <a:srgbClr val="B71E42"/>
                </a:solidFill>
              </a:rPr>
              <a:pPr/>
              <a:t>‹#›</a:t>
            </a:fld>
            <a:endParaRPr lang="sl-SI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1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7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3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3B2E00-25FB-42DD-8791-921B9A8C8356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1. 03. 2019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43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3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0A50C680-534B-4737-8EA7-4379EC224812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9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028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4A0D2DB-4C93-4F0F-9213-074441149F91}" type="datetimeFigureOut">
              <a:rPr lang="sl-SI" smtClean="0">
                <a:solidFill>
                  <a:srgbClr val="575F6D"/>
                </a:solidFill>
              </a:rPr>
              <a:pPr defTabSz="914400"/>
              <a:t>1. 03. 2019</a:t>
            </a:fld>
            <a:endParaRPr lang="sl-SI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sl-SI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F75DB5A3-C665-4541-BFB6-876EF8396259}" type="slidenum">
              <a:rPr lang="sl-SI" smtClean="0"/>
              <a:pPr defTabSz="91440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680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F0BD2EE-8911-46E5-A661-2CC550DB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E602C11E-AE50-4C80-BD8A-5B88A76EA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Der Poster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an</a:t>
            </a:r>
            <a:r>
              <a:rPr lang="sl-SI" sz="2800" dirty="0"/>
              <a:t> der </a:t>
            </a:r>
            <a:r>
              <a:rPr lang="sl-SI" sz="2800" dirty="0" err="1"/>
              <a:t>Wand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6228D85-10A2-4F02-99FA-E99C3098D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27" y="3407221"/>
            <a:ext cx="5403273" cy="34125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792BD48-31ED-4F6F-AE84-2071F391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5055"/>
            <a:ext cx="3815195" cy="39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6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D9CD8D-49FD-4C7C-B854-D82689C7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1C5E4105-CB74-43EE-80CA-733B3C508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/>
              <a:t>Das</a:t>
            </a:r>
            <a:r>
              <a:rPr lang="sl-SI" sz="2800" dirty="0"/>
              <a:t> </a:t>
            </a:r>
            <a:r>
              <a:rPr lang="sl-SI" sz="2800" dirty="0" err="1"/>
              <a:t>Bett</a:t>
            </a:r>
            <a:r>
              <a:rPr lang="sl-SI" sz="2800" dirty="0"/>
              <a:t> </a:t>
            </a:r>
            <a:r>
              <a:rPr lang="sl-SI" sz="2800" dirty="0" err="1"/>
              <a:t>ist</a:t>
            </a:r>
            <a:r>
              <a:rPr lang="sl-SI" sz="2800" dirty="0"/>
              <a:t> neben dem </a:t>
            </a:r>
            <a:r>
              <a:rPr lang="sl-SI" sz="2800" dirty="0" err="1"/>
              <a:t>Fenster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B5087A3-6416-4C25-81FC-75C5CEDD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067" y="3078465"/>
            <a:ext cx="5608933" cy="37407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C348EA0-4B68-4FF3-9CB7-67CAFDD0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7891"/>
            <a:ext cx="2992582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Das</a:t>
            </a:r>
            <a:r>
              <a:rPr lang="sl-SI" dirty="0" smtClean="0"/>
              <a:t> </a:t>
            </a:r>
            <a:r>
              <a:rPr lang="sl-SI" dirty="0" err="1" smtClean="0"/>
              <a:t>Bett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vor</a:t>
            </a:r>
            <a:r>
              <a:rPr lang="sl-SI" dirty="0" smtClean="0"/>
              <a:t> dem </a:t>
            </a:r>
            <a:r>
              <a:rPr lang="sl-SI" dirty="0" err="1" smtClean="0"/>
              <a:t>Fernseher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276872"/>
            <a:ext cx="9217024" cy="445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tx1"/>
                </a:solidFill>
              </a:rPr>
              <a:t>Das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Kopfkissen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auf</a:t>
            </a:r>
            <a:r>
              <a:rPr lang="sl-SI" dirty="0" smtClean="0">
                <a:solidFill>
                  <a:schemeClr val="tx1"/>
                </a:solidFill>
              </a:rPr>
              <a:t> dem </a:t>
            </a:r>
            <a:r>
              <a:rPr lang="sl-SI" dirty="0" err="1" smtClean="0">
                <a:solidFill>
                  <a:schemeClr val="tx1"/>
                </a:solidFill>
              </a:rPr>
              <a:t>Bett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925" y="2160593"/>
            <a:ext cx="608818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Uhr ist an der Wand.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7" y="2571750"/>
            <a:ext cx="4286251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9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Die</a:t>
            </a:r>
            <a:r>
              <a:rPr lang="sl-SI" dirty="0" smtClean="0"/>
              <a:t> </a:t>
            </a:r>
            <a:r>
              <a:rPr lang="sl-SI" dirty="0" err="1" smtClean="0"/>
              <a:t>Uhr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neben dem Foto.</a:t>
            </a:r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6" y="2420888"/>
            <a:ext cx="805741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8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Der Heizkörper ist unter dem Fenster.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8" y="2699731"/>
            <a:ext cx="5791263" cy="43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Heizkörper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an</a:t>
            </a:r>
            <a:r>
              <a:rPr lang="sl-SI" dirty="0" smtClean="0">
                <a:solidFill>
                  <a:schemeClr val="tx1"/>
                </a:solidFill>
              </a:rPr>
              <a:t> der </a:t>
            </a:r>
            <a:r>
              <a:rPr lang="sl-SI" dirty="0" err="1" smtClean="0">
                <a:solidFill>
                  <a:schemeClr val="tx1"/>
                </a:solidFill>
              </a:rPr>
              <a:t>Wand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300" y="2160593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9CB890A-A53F-4712-A066-1E6DC2FA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D780B3F-7887-40B6-8DCB-00C20CC7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Der </a:t>
            </a:r>
            <a:r>
              <a:rPr lang="sl-SI" sz="2800" dirty="0" err="1"/>
              <a:t>Heizkörper</a:t>
            </a:r>
            <a:r>
              <a:rPr lang="sl-SI" sz="2800" dirty="0"/>
              <a:t>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unter</a:t>
            </a:r>
            <a:r>
              <a:rPr lang="sl-SI" sz="2800" dirty="0"/>
              <a:t> dem </a:t>
            </a:r>
            <a:r>
              <a:rPr lang="sl-SI" sz="2800" dirty="0" err="1"/>
              <a:t>Fenster</a:t>
            </a:r>
            <a:r>
              <a:rPr lang="sl-SI" sz="2800" dirty="0"/>
              <a:t>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EC236D0-4A66-4CCC-9CC4-B9C952DE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6218"/>
            <a:ext cx="3098646" cy="42117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D97329F-2176-47C1-99FC-67A82C9D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183" y="1728722"/>
            <a:ext cx="3255818" cy="512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2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55A7CF9-FF31-4087-9B5B-14053A26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C344E75-E23F-44A6-865B-A20CD11D0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Die </a:t>
            </a:r>
            <a:r>
              <a:rPr lang="sl-SI" sz="2800" dirty="0" err="1"/>
              <a:t>Vorhänge</a:t>
            </a:r>
            <a:r>
              <a:rPr lang="sl-SI" sz="2800" dirty="0"/>
              <a:t> </a:t>
            </a:r>
            <a:r>
              <a:rPr lang="sl-SI" sz="2800" dirty="0" err="1"/>
              <a:t>sind</a:t>
            </a:r>
            <a:r>
              <a:rPr lang="sl-SI" sz="2800" dirty="0"/>
              <a:t> </a:t>
            </a:r>
            <a:r>
              <a:rPr lang="sl-SI" sz="2800" dirty="0" err="1"/>
              <a:t>über</a:t>
            </a:r>
            <a:r>
              <a:rPr lang="sl-SI" sz="2800" dirty="0"/>
              <a:t> dem </a:t>
            </a:r>
            <a:r>
              <a:rPr lang="sl-SI" sz="2800" dirty="0" err="1"/>
              <a:t>Heizkörper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B1F74F1-9681-4005-9DB1-878092B7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964" y="2424545"/>
            <a:ext cx="4525036" cy="44334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B7E840D-AC9E-475A-AA5B-98DC2D894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7205"/>
            <a:ext cx="2507673" cy="41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Fernseher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an</a:t>
            </a:r>
            <a:r>
              <a:rPr lang="sl-SI" dirty="0" smtClean="0"/>
              <a:t> </a:t>
            </a:r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Wand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2204864"/>
            <a:ext cx="7584843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0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Das Foto ist an der Wand.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49" y="2583947"/>
            <a:ext cx="4274127" cy="42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5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878383D-388E-4157-871F-B493BAFD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986DE26-8CFF-4C94-9E28-9D93AC24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Der CD-</a:t>
            </a:r>
            <a:r>
              <a:rPr lang="sl-SI" sz="2800" dirty="0" err="1"/>
              <a:t>Player</a:t>
            </a:r>
            <a:r>
              <a:rPr lang="sl-SI" sz="2800" dirty="0"/>
              <a:t>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über</a:t>
            </a:r>
            <a:r>
              <a:rPr lang="sl-SI" sz="2800" dirty="0"/>
              <a:t> dem </a:t>
            </a:r>
            <a:r>
              <a:rPr lang="sl-SI" sz="2800" dirty="0" err="1"/>
              <a:t>Fernseher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DB7F300-5FB0-4473-B34E-F2C1ED10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788" y="2578213"/>
            <a:ext cx="5644115" cy="18569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61D113E-80A7-4ACE-AECA-DC1A52265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6" y="4568591"/>
            <a:ext cx="3934691" cy="23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9092EB-BF6B-457D-B3F4-E86BEA5D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758D99BA-B660-4802-A1A0-A381C692E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r>
              <a:rPr lang="sl-SI" sz="2800" dirty="0"/>
              <a:t>Die </a:t>
            </a:r>
            <a:r>
              <a:rPr lang="sl-SI" sz="2800" dirty="0" err="1"/>
              <a:t>CDs</a:t>
            </a:r>
            <a:r>
              <a:rPr lang="sl-SI" sz="2800" dirty="0"/>
              <a:t> </a:t>
            </a:r>
            <a:r>
              <a:rPr lang="sl-SI" sz="2800" dirty="0" err="1"/>
              <a:t>sind</a:t>
            </a:r>
            <a:r>
              <a:rPr lang="sl-SI" sz="2800" dirty="0"/>
              <a:t> </a:t>
            </a:r>
            <a:r>
              <a:rPr lang="sl-SI" sz="2800" dirty="0" err="1"/>
              <a:t>hinter</a:t>
            </a:r>
            <a:r>
              <a:rPr lang="sl-SI" sz="2800" dirty="0"/>
              <a:t> dem </a:t>
            </a:r>
            <a:r>
              <a:rPr lang="sl-SI" sz="2800" dirty="0" err="1"/>
              <a:t>Fernseher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EAD5E4E-059E-4135-8214-2D159ABB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167" y="1356570"/>
            <a:ext cx="4134833" cy="55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</a:t>
            </a:r>
            <a:r>
              <a:rPr lang="sl-SI" dirty="0" err="1" smtClean="0">
                <a:solidFill>
                  <a:schemeClr val="tx1"/>
                </a:solidFill>
              </a:rPr>
              <a:t>Abfalleimer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vor</a:t>
            </a:r>
            <a:r>
              <a:rPr lang="sl-SI" dirty="0" smtClean="0">
                <a:solidFill>
                  <a:schemeClr val="tx1"/>
                </a:solidFill>
              </a:rPr>
              <a:t> der </a:t>
            </a:r>
            <a:r>
              <a:rPr lang="sl-SI" dirty="0" err="1" smtClean="0">
                <a:solidFill>
                  <a:schemeClr val="tx1"/>
                </a:solidFill>
              </a:rPr>
              <a:t>Wand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193" y="2434431"/>
            <a:ext cx="3333751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5FF7AC-B859-4505-A76E-FA44D63A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14F751C5-A32A-45BC-993D-C4D852A7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Der </a:t>
            </a:r>
            <a:r>
              <a:rPr lang="sl-SI" sz="2800" dirty="0" err="1"/>
              <a:t>Mülleimer</a:t>
            </a:r>
            <a:r>
              <a:rPr lang="sl-SI" sz="2800" dirty="0"/>
              <a:t>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unter</a:t>
            </a:r>
            <a:r>
              <a:rPr lang="sl-SI" sz="2800" dirty="0"/>
              <a:t> dem </a:t>
            </a:r>
            <a:r>
              <a:rPr lang="sl-SI" sz="2800" dirty="0" err="1"/>
              <a:t>Schreibtisch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FE1EE31-B023-463A-AFB7-AC35266E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498273"/>
            <a:ext cx="4267200" cy="34636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0ED4DF6-B422-4B41-BF83-68ED8B43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98273"/>
            <a:ext cx="5058899" cy="33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8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Teppich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zwischen</a:t>
            </a:r>
            <a:r>
              <a:rPr lang="sl-SI" dirty="0" smtClean="0"/>
              <a:t> dem </a:t>
            </a:r>
            <a:r>
              <a:rPr lang="sl-SI" dirty="0" err="1" smtClean="0"/>
              <a:t>Fernseher</a:t>
            </a:r>
            <a:r>
              <a:rPr lang="sl-SI" dirty="0" smtClean="0"/>
              <a:t> </a:t>
            </a:r>
            <a:r>
              <a:rPr lang="sl-SI" dirty="0" err="1" smtClean="0"/>
              <a:t>und</a:t>
            </a:r>
            <a:r>
              <a:rPr lang="sl-SI" dirty="0" smtClean="0"/>
              <a:t> </a:t>
            </a:r>
            <a:r>
              <a:rPr lang="sl-SI" dirty="0"/>
              <a:t>d</a:t>
            </a:r>
            <a:r>
              <a:rPr lang="sl-SI" dirty="0" smtClean="0"/>
              <a:t>em </a:t>
            </a:r>
            <a:r>
              <a:rPr lang="sl-SI" dirty="0" err="1" smtClean="0"/>
              <a:t>Bett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0" y="2492896"/>
            <a:ext cx="8304245" cy="41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0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tx1"/>
                </a:solidFill>
              </a:rPr>
              <a:t>Gestern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habe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ich</a:t>
            </a:r>
            <a:r>
              <a:rPr lang="sl-SI" dirty="0" smtClean="0">
                <a:solidFill>
                  <a:schemeClr val="tx1"/>
                </a:solidFill>
              </a:rPr>
              <a:t> in </a:t>
            </a:r>
            <a:r>
              <a:rPr lang="sl-SI" dirty="0" err="1" smtClean="0">
                <a:solidFill>
                  <a:schemeClr val="tx1"/>
                </a:solidFill>
              </a:rPr>
              <a:t>meinem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Zimmer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gelesen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581" y="2160593"/>
            <a:ext cx="776287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Der Poster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über</a:t>
            </a:r>
            <a:r>
              <a:rPr lang="sl-SI" dirty="0" smtClean="0">
                <a:solidFill>
                  <a:schemeClr val="tx1"/>
                </a:solidFill>
              </a:rPr>
              <a:t> der </a:t>
            </a:r>
            <a:r>
              <a:rPr lang="sl-SI" dirty="0" err="1" smtClean="0">
                <a:solidFill>
                  <a:schemeClr val="tx1"/>
                </a:solidFill>
              </a:rPr>
              <a:t>Kommode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760" y="1930400"/>
            <a:ext cx="4741816" cy="37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l-SI" dirty="0" err="1" smtClean="0"/>
              <a:t>Das</a:t>
            </a:r>
            <a:r>
              <a:rPr lang="sl-SI" dirty="0" smtClean="0"/>
              <a:t> Foto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an</a:t>
            </a:r>
            <a:r>
              <a:rPr lang="sl-SI" dirty="0" smtClean="0"/>
              <a:t> </a:t>
            </a:r>
            <a:r>
              <a:rPr lang="sl-SI" dirty="0" err="1" smtClean="0"/>
              <a:t>der</a:t>
            </a:r>
            <a:r>
              <a:rPr lang="sl-SI" dirty="0" smtClean="0"/>
              <a:t> </a:t>
            </a:r>
            <a:r>
              <a:rPr lang="sl-SI" dirty="0" err="1" smtClean="0"/>
              <a:t>Wand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276891"/>
            <a:ext cx="4704523" cy="427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7B923FD-07BA-484E-A720-B4426FAD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7BE8D0A4-E197-4AC1-A69C-01735648E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Der Poster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zwischen</a:t>
            </a:r>
            <a:r>
              <a:rPr lang="sl-SI" sz="2800" dirty="0"/>
              <a:t> der </a:t>
            </a:r>
            <a:r>
              <a:rPr lang="sl-SI" sz="2800" dirty="0" err="1"/>
              <a:t>Tür</a:t>
            </a:r>
            <a:r>
              <a:rPr lang="sl-SI" sz="2800" dirty="0"/>
              <a:t> </a:t>
            </a:r>
            <a:r>
              <a:rPr lang="sl-SI" sz="2800" dirty="0" err="1"/>
              <a:t>und</a:t>
            </a:r>
            <a:r>
              <a:rPr lang="sl-SI" sz="2800" dirty="0"/>
              <a:t> dem </a:t>
            </a:r>
            <a:r>
              <a:rPr lang="sl-SI" sz="2800" dirty="0" err="1"/>
              <a:t>Kleiderschrank</a:t>
            </a:r>
            <a:r>
              <a:rPr lang="sl-SI" sz="28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F41CB9E-190C-4023-85A6-E60310FF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81" y="3013838"/>
            <a:ext cx="3642014" cy="36420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A953B29-438F-4589-9051-B5BC9E76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04" y="3340610"/>
            <a:ext cx="2116832" cy="298846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CE49D5F-86FA-4A97-9C82-6BF6AFB4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085" y="3151909"/>
            <a:ext cx="3524642" cy="35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Schuhe stehen unter dem Bett.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5" y="3189320"/>
            <a:ext cx="7214755" cy="33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Die Blume steht </a:t>
            </a:r>
            <a:r>
              <a:rPr lang="sl-SI" dirty="0"/>
              <a:t>auf der </a:t>
            </a:r>
            <a:r>
              <a:rPr lang="sl-SI" dirty="0" smtClean="0"/>
              <a:t>Fensterbank.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86" y="2621488"/>
            <a:ext cx="2936735" cy="42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4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tx1"/>
                </a:solidFill>
              </a:rPr>
              <a:t>Das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Bett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neben dem </a:t>
            </a:r>
            <a:r>
              <a:rPr lang="sl-SI" dirty="0" err="1" smtClean="0">
                <a:solidFill>
                  <a:schemeClr val="tx1"/>
                </a:solidFill>
              </a:rPr>
              <a:t>Schreibtisch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945" y="2160593"/>
            <a:ext cx="554624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Das Bett ist vor dem Fenster.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49" y="2611797"/>
            <a:ext cx="6368143" cy="42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5677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10.xml><?xml version="1.0" encoding="utf-8"?>
<a:theme xmlns:a="http://schemas.openxmlformats.org/drawingml/2006/main" name="5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4.xml><?xml version="1.0" encoding="utf-8"?>
<a:theme xmlns:a="http://schemas.openxmlformats.org/drawingml/2006/main" name="1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5.xml><?xml version="1.0" encoding="utf-8"?>
<a:theme xmlns:a="http://schemas.openxmlformats.org/drawingml/2006/main" name="2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6.xml><?xml version="1.0" encoding="utf-8"?>
<a:theme xmlns:a="http://schemas.openxmlformats.org/drawingml/2006/main" name="3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7.xml><?xml version="1.0" encoding="utf-8"?>
<a:theme xmlns:a="http://schemas.openxmlformats.org/drawingml/2006/main" name="4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8.xml><?xml version="1.0" encoding="utf-8"?>
<a:theme xmlns:a="http://schemas.openxmlformats.org/drawingml/2006/main" name="5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19.xml><?xml version="1.0" encoding="utf-8"?>
<a:theme xmlns:a="http://schemas.openxmlformats.org/drawingml/2006/main" name="7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4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0.xml><?xml version="1.0" encoding="utf-8"?>
<a:theme xmlns:a="http://schemas.openxmlformats.org/drawingml/2006/main" name="8_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5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1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2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3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5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3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273</TotalTime>
  <Words>182</Words>
  <Application>Microsoft Office PowerPoint</Application>
  <PresentationFormat>Po meri</PresentationFormat>
  <Paragraphs>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Naslovi diapozitivov</vt:lpstr>
      </vt:variant>
      <vt:variant>
        <vt:i4>25</vt:i4>
      </vt:variant>
    </vt:vector>
  </HeadingPairs>
  <TitlesOfParts>
    <vt:vector size="45" baseType="lpstr">
      <vt:lpstr>Vapor Trail</vt:lpstr>
      <vt:lpstr>4_Gladko</vt:lpstr>
      <vt:lpstr>5_Gladko</vt:lpstr>
      <vt:lpstr>11_Gladko</vt:lpstr>
      <vt:lpstr>12_Gladko</vt:lpstr>
      <vt:lpstr>13_Gladko</vt:lpstr>
      <vt:lpstr>15_Gladko</vt:lpstr>
      <vt:lpstr>3_Oriel</vt:lpstr>
      <vt:lpstr>4_Oriel</vt:lpstr>
      <vt:lpstr>5_Oriel</vt:lpstr>
      <vt:lpstr>7_Oriel</vt:lpstr>
      <vt:lpstr>8_Oriel</vt:lpstr>
      <vt:lpstr>Galerija</vt:lpstr>
      <vt:lpstr>1_Galerija</vt:lpstr>
      <vt:lpstr>2_Galerija</vt:lpstr>
      <vt:lpstr>3_Galerija</vt:lpstr>
      <vt:lpstr>4_Galerija</vt:lpstr>
      <vt:lpstr>5_Galerija</vt:lpstr>
      <vt:lpstr>7_Galerija</vt:lpstr>
      <vt:lpstr>8_Galerija</vt:lpstr>
      <vt:lpstr>PowerPointova predstavitev</vt:lpstr>
      <vt:lpstr>PowerPointova predstavitev</vt:lpstr>
      <vt:lpstr>Der Poster ist über der Kommode.</vt:lpstr>
      <vt:lpstr>PowerPointova predstavitev</vt:lpstr>
      <vt:lpstr>PowerPointova predstavitev</vt:lpstr>
      <vt:lpstr>PowerPointova predstavitev</vt:lpstr>
      <vt:lpstr>PowerPointova predstavitev</vt:lpstr>
      <vt:lpstr>Das Bett ist neben dem Schreibtisch.</vt:lpstr>
      <vt:lpstr>PowerPointova predstavitev</vt:lpstr>
      <vt:lpstr>PowerPointova predstavitev</vt:lpstr>
      <vt:lpstr>PowerPointova predstavitev</vt:lpstr>
      <vt:lpstr>Das Kopfkissen ist auf dem Bett.</vt:lpstr>
      <vt:lpstr>PowerPointova predstavitev</vt:lpstr>
      <vt:lpstr>PowerPointova predstavitev</vt:lpstr>
      <vt:lpstr>PowerPointova predstavitev</vt:lpstr>
      <vt:lpstr>Der Heizkörper ist an der Wand.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Der Abfalleimer ist vor der Wand.</vt:lpstr>
      <vt:lpstr>PowerPointova predstavitev</vt:lpstr>
      <vt:lpstr>PowerPointova predstavitev</vt:lpstr>
      <vt:lpstr>Gestern habe ich in meinem Zimmer gelesen.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ZIMMER</dc:title>
  <dc:creator>tadeja videc</dc:creator>
  <cp:lastModifiedBy>Zlender</cp:lastModifiedBy>
  <cp:revision>23</cp:revision>
  <dcterms:created xsi:type="dcterms:W3CDTF">2019-01-29T18:09:54Z</dcterms:created>
  <dcterms:modified xsi:type="dcterms:W3CDTF">2019-03-01T09:18:51Z</dcterms:modified>
</cp:coreProperties>
</file>