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512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479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0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25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863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533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86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4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03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52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711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EB021-A8F2-47C2-BE8A-9F01AD0898EC}" type="datetimeFigureOut">
              <a:rPr lang="sl-SI" smtClean="0"/>
              <a:t>16.10.2018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9AF9-69EA-4FE7-A3D6-7F33121E2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94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Mein</a:t>
            </a:r>
            <a:r>
              <a:rPr lang="sl-SI" dirty="0" smtClean="0"/>
              <a:t> </a:t>
            </a:r>
            <a:r>
              <a:rPr lang="sl-SI" dirty="0" err="1" smtClean="0"/>
              <a:t>Lebenslauf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NI3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71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1" t="19841" r="25036" b="40080"/>
          <a:stretch/>
        </p:blipFill>
        <p:spPr bwMode="auto">
          <a:xfrm>
            <a:off x="32288" y="404664"/>
            <a:ext cx="899529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1230" r="25594" b="14881"/>
          <a:stretch/>
        </p:blipFill>
        <p:spPr bwMode="auto">
          <a:xfrm>
            <a:off x="395536" y="0"/>
            <a:ext cx="84766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0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8453" r="24925" b="7738"/>
          <a:stretch/>
        </p:blipFill>
        <p:spPr bwMode="auto">
          <a:xfrm>
            <a:off x="827584" y="21974"/>
            <a:ext cx="7445390" cy="683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4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19643" r="24591" b="10120"/>
          <a:stretch/>
        </p:blipFill>
        <p:spPr bwMode="auto">
          <a:xfrm>
            <a:off x="683568" y="0"/>
            <a:ext cx="78266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65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Diaprojekcija na zaslonu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Mein Lebenslauf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Lebenslauf</dc:title>
  <dc:creator>Zlender</dc:creator>
  <cp:lastModifiedBy>MihelcaG</cp:lastModifiedBy>
  <cp:revision>1</cp:revision>
  <dcterms:created xsi:type="dcterms:W3CDTF">2018-10-12T07:52:57Z</dcterms:created>
  <dcterms:modified xsi:type="dcterms:W3CDTF">2018-10-16T12:03:55Z</dcterms:modified>
</cp:coreProperties>
</file>