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77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2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73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12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4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80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14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52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31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13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02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29DB-42DA-4537-9947-6004A83C00DE}" type="datetimeFigureOut">
              <a:rPr lang="sl-SI" smtClean="0"/>
              <a:t>7. 12. 2018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E920-FD2B-4935-865E-49959A08E3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003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Märchenfiguren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NI3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715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14788" r="21134" b="19684"/>
          <a:stretch/>
        </p:blipFill>
        <p:spPr bwMode="auto">
          <a:xfrm rot="5400000">
            <a:off x="856497" y="979198"/>
            <a:ext cx="6858001" cy="48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6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33537" r="25000" b="11179"/>
          <a:stretch/>
        </p:blipFill>
        <p:spPr bwMode="auto">
          <a:xfrm rot="10800000">
            <a:off x="755574" y="44372"/>
            <a:ext cx="7797549" cy="66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12468" r="6752" b="16011"/>
          <a:stretch/>
        </p:blipFill>
        <p:spPr bwMode="auto">
          <a:xfrm rot="5400000">
            <a:off x="929271" y="967038"/>
            <a:ext cx="678140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28028" r="21288" b="6541"/>
          <a:stretch/>
        </p:blipFill>
        <p:spPr bwMode="auto">
          <a:xfrm rot="10800000">
            <a:off x="0" y="188640"/>
            <a:ext cx="9111719" cy="624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7103" r="31507" b="6250"/>
          <a:stretch/>
        </p:blipFill>
        <p:spPr bwMode="auto">
          <a:xfrm rot="5400000">
            <a:off x="1267891" y="900460"/>
            <a:ext cx="653620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Diaprojekcija na zaslonu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Märchenfiguren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Märchenfiguren</dc:title>
  <dc:creator>pc_07</dc:creator>
  <cp:lastModifiedBy>Zlender</cp:lastModifiedBy>
  <cp:revision>2</cp:revision>
  <dcterms:created xsi:type="dcterms:W3CDTF">2018-11-30T12:06:13Z</dcterms:created>
  <dcterms:modified xsi:type="dcterms:W3CDTF">2018-12-07T09:28:24Z</dcterms:modified>
</cp:coreProperties>
</file>