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9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0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1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2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2" r:id="rId2"/>
    <p:sldMasterId id="2147483728" r:id="rId3"/>
    <p:sldMasterId id="2147483740" r:id="rId4"/>
    <p:sldMasterId id="2147483786" r:id="rId5"/>
    <p:sldMasterId id="2147483820" r:id="rId6"/>
    <p:sldMasterId id="2147483837" r:id="rId7"/>
    <p:sldMasterId id="2147483888" r:id="rId8"/>
    <p:sldMasterId id="2147483905" r:id="rId9"/>
    <p:sldMasterId id="2147483922" r:id="rId10"/>
    <p:sldMasterId id="2147483939" r:id="rId11"/>
    <p:sldMasterId id="2147483956" r:id="rId12"/>
    <p:sldMasterId id="2147483990" r:id="rId13"/>
  </p:sldMasterIdLst>
  <p:sldIdLst>
    <p:sldId id="271" r:id="rId14"/>
    <p:sldId id="280" r:id="rId15"/>
    <p:sldId id="295" r:id="rId16"/>
    <p:sldId id="289" r:id="rId17"/>
    <p:sldId id="272" r:id="rId18"/>
    <p:sldId id="287" r:id="rId19"/>
    <p:sldId id="283" r:id="rId20"/>
    <p:sldId id="273" r:id="rId21"/>
    <p:sldId id="290" r:id="rId22"/>
    <p:sldId id="274" r:id="rId23"/>
    <p:sldId id="296" r:id="rId24"/>
    <p:sldId id="284" r:id="rId25"/>
    <p:sldId id="275" r:id="rId26"/>
    <p:sldId id="293" r:id="rId27"/>
    <p:sldId id="294" r:id="rId28"/>
    <p:sldId id="278" r:id="rId29"/>
    <p:sldId id="297" r:id="rId30"/>
    <p:sldId id="29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60"/>
  </p:normalViewPr>
  <p:slideViewPr>
    <p:cSldViewPr snapToGrid="0">
      <p:cViewPr>
        <p:scale>
          <a:sx n="82" d="100"/>
          <a:sy n="82" d="100"/>
        </p:scale>
        <p:origin x="-78" y="-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263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970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872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699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895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526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607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347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565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49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376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985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24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5581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839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04769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183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970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312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62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372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672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117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141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409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010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865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792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478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157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662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23795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216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988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406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788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689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855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269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52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809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209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482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348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493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9971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159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249670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133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27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582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667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073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308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911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215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110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0863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152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13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584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1748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005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17890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978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526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5528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423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926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58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406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682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993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3492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0808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54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255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944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4117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1019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03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5283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714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2652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0143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2388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1658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040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8516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7280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868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76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6189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5663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924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914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77412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8606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696062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6039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8994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40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3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4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03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231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46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44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2650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32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387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84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41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69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12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58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24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28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97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63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0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29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09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16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2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44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12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46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97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15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8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30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595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993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52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315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14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32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262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625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4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27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578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965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440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052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10069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131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8559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587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04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94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266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702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430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027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922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233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252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480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8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009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6707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655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31253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682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528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202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633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671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90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52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699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747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776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396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395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065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8090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154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889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6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6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1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5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B1BCAF2A-0C6D-4575-BE0B-FC88256D9688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1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 defTabSz="914400"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 defTabSz="914400"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58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 defTabSz="914400"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 defTabSz="914400"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670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7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7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4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6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Mein Lieblingsauto </a:t>
            </a:r>
            <a:r>
              <a:rPr lang="sl-SI" dirty="0"/>
              <a:t>ist </a:t>
            </a:r>
            <a:r>
              <a:rPr lang="sl-SI" dirty="0" smtClean="0"/>
              <a:t>Lamborghini. Es ist schön.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Rezultat iskanja slik za pink lamborgh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1806470"/>
            <a:ext cx="7260421" cy="490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91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Mein Lieblingsschauspieler ist </a:t>
            </a:r>
            <a:r>
              <a:rPr lang="sl-SI" dirty="0"/>
              <a:t>Owen </a:t>
            </a:r>
            <a:r>
              <a:rPr lang="sl-SI" dirty="0" smtClean="0"/>
              <a:t>Wilson. Er ist 49.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 descr="Rezultat iskanja slik za Owen Wilson star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2" y="1837157"/>
            <a:ext cx="3785830" cy="502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Lieblingssong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Thunderclouds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sz="3100" dirty="0" err="1" smtClean="0">
                <a:solidFill>
                  <a:schemeClr val="tx1"/>
                </a:solidFill>
              </a:rPr>
              <a:t>Sia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singt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Thunderclouds</a:t>
            </a:r>
            <a:r>
              <a:rPr lang="sl-SI" sz="3100" dirty="0" smtClean="0">
                <a:solidFill>
                  <a:schemeClr val="tx1"/>
                </a:solidFill>
              </a:rPr>
              <a:t>.</a:t>
            </a:r>
            <a:endParaRPr lang="sl-SI" sz="3100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845" y="1930400"/>
            <a:ext cx="5291099" cy="297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Mein</a:t>
            </a:r>
            <a:r>
              <a:rPr lang="sl-SI" dirty="0" smtClean="0"/>
              <a:t> </a:t>
            </a:r>
            <a:r>
              <a:rPr lang="sl-SI" dirty="0" err="1" smtClean="0"/>
              <a:t>Lieblingssänger</a:t>
            </a:r>
            <a:r>
              <a:rPr lang="sl-SI" dirty="0" smtClean="0"/>
              <a:t> </a:t>
            </a:r>
            <a:r>
              <a:rPr lang="sl-SI" dirty="0" err="1" smtClean="0"/>
              <a:t>ist</a:t>
            </a:r>
            <a:r>
              <a:rPr lang="sl-SI" dirty="0" smtClean="0"/>
              <a:t> Eminem.</a:t>
            </a:r>
          </a:p>
          <a:p>
            <a:r>
              <a:rPr lang="sl-SI" dirty="0" smtClean="0"/>
              <a:t>Eminem </a:t>
            </a:r>
            <a:r>
              <a:rPr lang="sl-SI" dirty="0" err="1" smtClean="0"/>
              <a:t>ist</a:t>
            </a:r>
            <a:r>
              <a:rPr lang="sl-SI" dirty="0" smtClean="0"/>
              <a:t> </a:t>
            </a:r>
            <a:r>
              <a:rPr lang="sl-SI" dirty="0" err="1" smtClean="0"/>
              <a:t>gut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2996953"/>
            <a:ext cx="4472249" cy="30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5" y="2492897"/>
            <a:ext cx="3793405" cy="379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1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Mein Liblingssong ist Waiting for love. Es ist angenehm.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 descr="Rezultat iskanja slik za waiting for love lyr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13360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3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Lieblingsmaterial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Holz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err="1" smtClean="0">
                <a:solidFill>
                  <a:schemeClr val="tx1"/>
                </a:solidFill>
              </a:rPr>
              <a:t>Das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Holz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stammt</a:t>
            </a:r>
            <a:r>
              <a:rPr lang="sl-SI" dirty="0" smtClean="0">
                <a:solidFill>
                  <a:schemeClr val="tx1"/>
                </a:solidFill>
              </a:rPr>
              <a:t> von </a:t>
            </a:r>
            <a:r>
              <a:rPr lang="sl-SI" dirty="0" err="1" smtClean="0">
                <a:solidFill>
                  <a:schemeClr val="tx1"/>
                </a:solidFill>
              </a:rPr>
              <a:t>Bäumen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248" y="1402943"/>
            <a:ext cx="546399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Lieblingsbett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mein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Bett</a:t>
            </a:r>
            <a:r>
              <a:rPr lang="sl-SI" dirty="0">
                <a:solidFill>
                  <a:schemeClr val="tx1"/>
                </a:solidFill>
              </a:rPr>
              <a:t>. </a:t>
            </a: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sz="3100" dirty="0" err="1" smtClean="0">
                <a:solidFill>
                  <a:schemeClr val="tx1"/>
                </a:solidFill>
              </a:rPr>
              <a:t>Mein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Bett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ist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>
                <a:solidFill>
                  <a:schemeClr val="tx1"/>
                </a:solidFill>
              </a:rPr>
              <a:t>w</a:t>
            </a:r>
            <a:r>
              <a:rPr lang="sl-SI" sz="3100" dirty="0" err="1" smtClean="0">
                <a:solidFill>
                  <a:schemeClr val="tx1"/>
                </a:solidFill>
              </a:rPr>
              <a:t>eiß</a:t>
            </a:r>
            <a:r>
              <a:rPr lang="sl-SI" sz="3100" dirty="0" smtClean="0">
                <a:solidFill>
                  <a:schemeClr val="tx1"/>
                </a:solidFill>
              </a:rPr>
              <a:t>.</a:t>
            </a:r>
            <a:endParaRPr lang="sl-SI" sz="3100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992" y="1402942"/>
            <a:ext cx="582215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1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Meine Lieblingsjahneszeit ist Herbst. Sie ist orange.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 descr="Poveza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223" y="2815822"/>
            <a:ext cx="6048777" cy="403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40" y="2815823"/>
            <a:ext cx="5384783" cy="404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0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Lieblingsjahreszeit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Herbst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sz="3100" dirty="0" smtClean="0">
                <a:solidFill>
                  <a:schemeClr val="tx1"/>
                </a:solidFill>
              </a:rPr>
              <a:t/>
            </a:r>
            <a:br>
              <a:rPr lang="sl-SI" sz="3100" dirty="0" smtClean="0">
                <a:solidFill>
                  <a:schemeClr val="tx1"/>
                </a:solidFill>
              </a:rPr>
            </a:br>
            <a:r>
              <a:rPr lang="sl-SI" sz="3100" dirty="0" err="1" smtClean="0">
                <a:solidFill>
                  <a:schemeClr val="tx1"/>
                </a:solidFill>
              </a:rPr>
              <a:t>Im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Herbst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regnet</a:t>
            </a:r>
            <a:r>
              <a:rPr lang="sl-SI" sz="3100" dirty="0" smtClean="0">
                <a:solidFill>
                  <a:schemeClr val="tx1"/>
                </a:solidFill>
              </a:rPr>
              <a:t> es.</a:t>
            </a:r>
            <a:endParaRPr lang="sl-SI" sz="3100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721" y="1455774"/>
            <a:ext cx="5562048" cy="312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0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Lieblingsplanet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die </a:t>
            </a:r>
            <a:r>
              <a:rPr lang="sl-SI" dirty="0" err="1" smtClean="0">
                <a:solidFill>
                  <a:schemeClr val="tx1"/>
                </a:solidFill>
              </a:rPr>
              <a:t>Erde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sz="3100" dirty="0" err="1" smtClean="0">
                <a:solidFill>
                  <a:schemeClr val="tx1"/>
                </a:solidFill>
              </a:rPr>
              <a:t>Wir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leben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auf</a:t>
            </a:r>
            <a:r>
              <a:rPr lang="sl-SI" sz="3100" dirty="0" smtClean="0">
                <a:solidFill>
                  <a:schemeClr val="tx1"/>
                </a:solidFill>
              </a:rPr>
              <a:t> der </a:t>
            </a:r>
            <a:r>
              <a:rPr lang="sl-SI" sz="3100" dirty="0" err="1" smtClean="0">
                <a:solidFill>
                  <a:schemeClr val="tx1"/>
                </a:solidFill>
              </a:rPr>
              <a:t>Erde</a:t>
            </a:r>
            <a:r>
              <a:rPr lang="sl-SI" sz="3100" dirty="0" smtClean="0">
                <a:solidFill>
                  <a:schemeClr val="tx1"/>
                </a:solidFill>
              </a:rPr>
              <a:t>.</a:t>
            </a:r>
            <a:endParaRPr lang="sl-SI" sz="3100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5165" y="1429069"/>
            <a:ext cx="2894738" cy="28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7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1F852AD-643C-4A04-BD0B-7C3288BD9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7" y="872836"/>
            <a:ext cx="10354657" cy="1196109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tx1"/>
                </a:solidFill>
              </a:rPr>
              <a:t>                         </a:t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err="1">
                <a:solidFill>
                  <a:schemeClr val="tx1"/>
                </a:solidFill>
              </a:rPr>
              <a:t>Mein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Lieblingsauto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ist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Bugatti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C05DD08F-7100-437B-B330-88C7C4E78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116" y="2368408"/>
            <a:ext cx="8596668" cy="3880773"/>
          </a:xfrm>
        </p:spPr>
        <p:txBody>
          <a:bodyPr/>
          <a:lstStyle/>
          <a:p>
            <a:r>
              <a:rPr lang="sl-SI" dirty="0" err="1"/>
              <a:t>Dies</a:t>
            </a:r>
            <a:r>
              <a:rPr lang="sl-SI" dirty="0"/>
              <a:t> </a:t>
            </a:r>
            <a:r>
              <a:rPr lang="sl-SI" dirty="0" err="1"/>
              <a:t>Auto</a:t>
            </a:r>
            <a:r>
              <a:rPr lang="sl-SI" dirty="0"/>
              <a:t> </a:t>
            </a:r>
            <a:r>
              <a:rPr lang="sl-SI" dirty="0" err="1"/>
              <a:t>ist</a:t>
            </a:r>
            <a:r>
              <a:rPr lang="sl-SI" dirty="0"/>
              <a:t> </a:t>
            </a:r>
            <a:r>
              <a:rPr lang="sl-SI" dirty="0" err="1"/>
              <a:t>schnell</a:t>
            </a:r>
            <a:r>
              <a:rPr lang="sl-SI" dirty="0"/>
              <a:t>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83025365-E592-4DC6-8DC6-896220001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4136"/>
            <a:ext cx="7689273" cy="320386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BA698E63-9485-4EEB-A3EF-211A515FA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29" y="-8613"/>
            <a:ext cx="4889471" cy="325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Lieblingsmarke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Sony.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sz="3100" dirty="0" smtClean="0">
                <a:solidFill>
                  <a:schemeClr val="tx1"/>
                </a:solidFill>
              </a:rPr>
              <a:t/>
            </a:r>
            <a:br>
              <a:rPr lang="sl-SI" sz="3100" dirty="0" smtClean="0">
                <a:solidFill>
                  <a:schemeClr val="tx1"/>
                </a:solidFill>
              </a:rPr>
            </a:br>
            <a:r>
              <a:rPr lang="sl-SI" sz="3100" dirty="0" smtClean="0">
                <a:solidFill>
                  <a:schemeClr val="tx1"/>
                </a:solidFill>
              </a:rPr>
              <a:t>Sony </a:t>
            </a:r>
            <a:r>
              <a:rPr lang="sl-SI" sz="3100" dirty="0" err="1" smtClean="0">
                <a:solidFill>
                  <a:schemeClr val="tx1"/>
                </a:solidFill>
              </a:rPr>
              <a:t>fertigt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Handys</a:t>
            </a:r>
            <a:r>
              <a:rPr lang="sl-SI" sz="3100" dirty="0" smtClean="0">
                <a:solidFill>
                  <a:schemeClr val="tx1"/>
                </a:solidFill>
              </a:rPr>
              <a:t>.</a:t>
            </a:r>
            <a:br>
              <a:rPr lang="sl-SI" sz="3100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004" y="1217749"/>
            <a:ext cx="6563221" cy="344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Lieblingsfilm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Thor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Ragnarok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sz="3100" dirty="0" smtClean="0">
                <a:solidFill>
                  <a:schemeClr val="tx1"/>
                </a:solidFill>
              </a:rPr>
              <a:t/>
            </a:r>
            <a:br>
              <a:rPr lang="sl-SI" sz="3100" dirty="0" smtClean="0">
                <a:solidFill>
                  <a:schemeClr val="tx1"/>
                </a:solidFill>
              </a:rPr>
            </a:br>
            <a:r>
              <a:rPr lang="sl-SI" sz="3100" dirty="0">
                <a:solidFill>
                  <a:schemeClr val="tx1"/>
                </a:solidFill>
              </a:rPr>
              <a:t/>
            </a:r>
            <a:br>
              <a:rPr lang="sl-SI" sz="3100" dirty="0">
                <a:solidFill>
                  <a:schemeClr val="tx1"/>
                </a:solidFill>
              </a:rPr>
            </a:br>
            <a:r>
              <a:rPr lang="sl-SI" sz="3100" dirty="0" err="1" smtClean="0">
                <a:solidFill>
                  <a:schemeClr val="tx1"/>
                </a:solidFill>
              </a:rPr>
              <a:t>Thor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ist</a:t>
            </a:r>
            <a:r>
              <a:rPr lang="sl-SI" sz="3100" dirty="0" smtClean="0">
                <a:solidFill>
                  <a:schemeClr val="tx1"/>
                </a:solidFill>
              </a:rPr>
              <a:t> der </a:t>
            </a:r>
            <a:r>
              <a:rPr lang="sl-SI" sz="3100" dirty="0" err="1" smtClean="0">
                <a:solidFill>
                  <a:schemeClr val="tx1"/>
                </a:solidFill>
              </a:rPr>
              <a:t>Gott</a:t>
            </a:r>
            <a:r>
              <a:rPr lang="sl-SI" sz="3100" dirty="0" smtClean="0">
                <a:solidFill>
                  <a:schemeClr val="tx1"/>
                </a:solidFill>
              </a:rPr>
              <a:t> des </a:t>
            </a:r>
            <a:r>
              <a:rPr lang="sl-SI" sz="3100" dirty="0" err="1" smtClean="0">
                <a:solidFill>
                  <a:schemeClr val="tx1"/>
                </a:solidFill>
              </a:rPr>
              <a:t>Donners</a:t>
            </a:r>
            <a:r>
              <a:rPr lang="sl-SI" sz="3100" dirty="0" smtClean="0">
                <a:solidFill>
                  <a:schemeClr val="tx1"/>
                </a:solidFill>
              </a:rPr>
              <a:t>.</a:t>
            </a:r>
            <a:endParaRPr lang="sl-SI" sz="3100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708" y="1400629"/>
            <a:ext cx="2842699" cy="392901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1515291"/>
            <a:ext cx="5887808" cy="331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Mein Lieblingsfilm ist Game Night. Es ist lustig. 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 descr="Rezultat iskanja slik za druÅ¾abni veÄ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283763"/>
            <a:ext cx="3216257" cy="451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36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</a:t>
            </a:r>
            <a:r>
              <a:rPr lang="sl-SI" dirty="0" smtClean="0">
                <a:solidFill>
                  <a:schemeClr val="tx1"/>
                </a:solidFill>
              </a:rPr>
              <a:t>-TV-</a:t>
            </a:r>
            <a:r>
              <a:rPr lang="sl-SI" dirty="0" err="1" smtClean="0">
                <a:solidFill>
                  <a:schemeClr val="tx1"/>
                </a:solidFill>
              </a:rPr>
              <a:t>Serie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Game </a:t>
            </a:r>
            <a:r>
              <a:rPr lang="sl-SI" dirty="0" err="1" smtClean="0">
                <a:solidFill>
                  <a:schemeClr val="tx1"/>
                </a:solidFill>
              </a:rPr>
              <a:t>of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Thrones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err="1" smtClean="0">
                <a:solidFill>
                  <a:schemeClr val="tx1"/>
                </a:solidFill>
              </a:rPr>
              <a:t>Emilia</a:t>
            </a:r>
            <a:r>
              <a:rPr lang="sl-SI" dirty="0" smtClean="0">
                <a:solidFill>
                  <a:schemeClr val="tx1"/>
                </a:solidFill>
              </a:rPr>
              <a:t> Clarke </a:t>
            </a:r>
            <a:r>
              <a:rPr lang="sl-SI" dirty="0" err="1" smtClean="0">
                <a:solidFill>
                  <a:schemeClr val="tx1"/>
                </a:solidFill>
              </a:rPr>
              <a:t>spielt</a:t>
            </a:r>
            <a:r>
              <a:rPr lang="sl-SI" dirty="0" smtClean="0">
                <a:solidFill>
                  <a:schemeClr val="tx1"/>
                </a:solidFill>
              </a:rPr>
              <a:t> in Game </a:t>
            </a:r>
            <a:r>
              <a:rPr lang="sl-SI" dirty="0" err="1" smtClean="0">
                <a:solidFill>
                  <a:schemeClr val="tx1"/>
                </a:solidFill>
              </a:rPr>
              <a:t>of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T</a:t>
            </a:r>
            <a:r>
              <a:rPr lang="sl-SI" dirty="0" err="1" smtClean="0">
                <a:solidFill>
                  <a:schemeClr val="tx1"/>
                </a:solidFill>
              </a:rPr>
              <a:t>hrones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930400"/>
            <a:ext cx="6260998" cy="26464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639" y="1138771"/>
            <a:ext cx="2578584" cy="34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5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Meine</a:t>
            </a:r>
            <a:r>
              <a:rPr lang="sl-SI" dirty="0" smtClean="0"/>
              <a:t> </a:t>
            </a:r>
            <a:r>
              <a:rPr lang="sl-SI" dirty="0" err="1" smtClean="0"/>
              <a:t>Lieblings</a:t>
            </a:r>
            <a:r>
              <a:rPr lang="sl-SI" dirty="0" smtClean="0"/>
              <a:t>-TV-</a:t>
            </a:r>
            <a:r>
              <a:rPr lang="sl-SI" dirty="0" err="1" smtClean="0"/>
              <a:t>Serie</a:t>
            </a:r>
            <a:r>
              <a:rPr lang="sl-SI" dirty="0" smtClean="0"/>
              <a:t> </a:t>
            </a:r>
            <a:r>
              <a:rPr lang="sl-SI" dirty="0" err="1" smtClean="0"/>
              <a:t>ist</a:t>
            </a:r>
            <a:r>
              <a:rPr lang="sl-SI" dirty="0" smtClean="0"/>
              <a:t> Lepo je biti sosed.</a:t>
            </a:r>
          </a:p>
          <a:p>
            <a:r>
              <a:rPr lang="sl-SI" dirty="0" smtClean="0"/>
              <a:t>Beno </a:t>
            </a:r>
            <a:r>
              <a:rPr lang="sl-SI" dirty="0" err="1" smtClean="0"/>
              <a:t>und</a:t>
            </a:r>
            <a:r>
              <a:rPr lang="sl-SI" dirty="0" smtClean="0"/>
              <a:t> Ivo </a:t>
            </a:r>
            <a:r>
              <a:rPr lang="sl-SI" dirty="0" err="1" smtClean="0"/>
              <a:t>sind</a:t>
            </a:r>
            <a:r>
              <a:rPr lang="sl-SI" dirty="0" smtClean="0"/>
              <a:t> </a:t>
            </a:r>
            <a:r>
              <a:rPr lang="sl-SI" dirty="0" err="1" smtClean="0"/>
              <a:t>Nachbarn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9" y="2852936"/>
            <a:ext cx="4694391" cy="34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615" y="3068960"/>
            <a:ext cx="207923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15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Meine Lieblingsschauspielerin ist Alyson </a:t>
            </a:r>
            <a:r>
              <a:rPr lang="sl-SI" dirty="0" smtClean="0"/>
              <a:t>Hannigan. Sie hat orange Haare.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 descr="Rezultat iskanja slik za Alyson Hanni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040541"/>
            <a:ext cx="74295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8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Lieblingsschauspieler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Chris </a:t>
            </a:r>
            <a:r>
              <a:rPr lang="sl-SI" dirty="0" err="1" smtClean="0">
                <a:solidFill>
                  <a:schemeClr val="tx1"/>
                </a:solidFill>
              </a:rPr>
              <a:t>Hemsworth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sz="3100" dirty="0" smtClean="0">
                <a:solidFill>
                  <a:schemeClr val="tx1"/>
                </a:solidFill>
              </a:rPr>
              <a:t>- Chris </a:t>
            </a:r>
            <a:r>
              <a:rPr lang="sl-SI" sz="3100" dirty="0" err="1" smtClean="0">
                <a:solidFill>
                  <a:schemeClr val="tx1"/>
                </a:solidFill>
              </a:rPr>
              <a:t>Hemsworth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spielt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Thor</a:t>
            </a:r>
            <a:r>
              <a:rPr lang="sl-SI" sz="3100" dirty="0" smtClean="0">
                <a:solidFill>
                  <a:schemeClr val="tx1"/>
                </a:solidFill>
              </a:rPr>
              <a:t>.</a:t>
            </a:r>
            <a:br>
              <a:rPr lang="sl-SI" sz="3100" dirty="0" smtClean="0">
                <a:solidFill>
                  <a:schemeClr val="tx1"/>
                </a:solidFill>
              </a:rPr>
            </a:br>
            <a:r>
              <a:rPr lang="sl-SI" sz="3100" dirty="0" smtClean="0">
                <a:solidFill>
                  <a:schemeClr val="tx1"/>
                </a:solidFill>
              </a:rPr>
              <a:t>- Er </a:t>
            </a:r>
            <a:r>
              <a:rPr lang="sl-SI" sz="3100" dirty="0" err="1" smtClean="0">
                <a:solidFill>
                  <a:schemeClr val="tx1"/>
                </a:solidFill>
              </a:rPr>
              <a:t>ist</a:t>
            </a:r>
            <a:r>
              <a:rPr lang="sl-SI" sz="3100" dirty="0" smtClean="0">
                <a:solidFill>
                  <a:schemeClr val="tx1"/>
                </a:solidFill>
              </a:rPr>
              <a:t> 1983 </a:t>
            </a:r>
            <a:r>
              <a:rPr lang="sl-SI" sz="3100" dirty="0" err="1" smtClean="0">
                <a:solidFill>
                  <a:schemeClr val="tx1"/>
                </a:solidFill>
              </a:rPr>
              <a:t>geboren</a:t>
            </a:r>
            <a:r>
              <a:rPr lang="sl-SI" sz="3100" dirty="0" smtClean="0">
                <a:solidFill>
                  <a:schemeClr val="tx1"/>
                </a:solidFill>
              </a:rPr>
              <a:t>.</a:t>
            </a:r>
            <a:br>
              <a:rPr lang="sl-SI" sz="3100" dirty="0" smtClean="0">
                <a:solidFill>
                  <a:schemeClr val="tx1"/>
                </a:solidFill>
              </a:rPr>
            </a:br>
            <a:r>
              <a:rPr lang="sl-SI" sz="3100" dirty="0" smtClean="0">
                <a:solidFill>
                  <a:schemeClr val="tx1"/>
                </a:solidFill>
              </a:rPr>
              <a:t>- Er </a:t>
            </a:r>
            <a:r>
              <a:rPr lang="sl-SI" sz="3100" dirty="0" err="1" smtClean="0">
                <a:solidFill>
                  <a:schemeClr val="tx1"/>
                </a:solidFill>
              </a:rPr>
              <a:t>ist</a:t>
            </a:r>
            <a:r>
              <a:rPr lang="sl-SI" sz="3100" dirty="0" smtClean="0">
                <a:solidFill>
                  <a:schemeClr val="tx1"/>
                </a:solidFill>
              </a:rPr>
              <a:t> 35 </a:t>
            </a:r>
            <a:r>
              <a:rPr lang="sl-SI" sz="3100" dirty="0" err="1" smtClean="0">
                <a:solidFill>
                  <a:schemeClr val="tx1"/>
                </a:solidFill>
              </a:rPr>
              <a:t>Jahre</a:t>
            </a:r>
            <a:r>
              <a:rPr lang="sl-SI" sz="3100" dirty="0" smtClean="0">
                <a:solidFill>
                  <a:schemeClr val="tx1"/>
                </a:solidFill>
              </a:rPr>
              <a:t> alt.</a:t>
            </a:r>
            <a:br>
              <a:rPr lang="sl-SI" sz="3100" dirty="0" smtClean="0">
                <a:solidFill>
                  <a:schemeClr val="tx1"/>
                </a:solidFill>
              </a:rPr>
            </a:br>
            <a:r>
              <a:rPr lang="sl-SI" sz="3100" dirty="0" smtClean="0">
                <a:solidFill>
                  <a:schemeClr val="tx1"/>
                </a:solidFill>
              </a:rPr>
              <a:t>- Er </a:t>
            </a:r>
            <a:r>
              <a:rPr lang="sl-SI" sz="3100" dirty="0" err="1" smtClean="0">
                <a:solidFill>
                  <a:schemeClr val="tx1"/>
                </a:solidFill>
              </a:rPr>
              <a:t>ist</a:t>
            </a:r>
            <a:r>
              <a:rPr lang="sl-SI" sz="3100" dirty="0">
                <a:solidFill>
                  <a:schemeClr val="tx1"/>
                </a:solidFill>
              </a:rPr>
              <a:t> </a:t>
            </a:r>
            <a:r>
              <a:rPr lang="sl-SI" sz="3100" dirty="0" smtClean="0">
                <a:solidFill>
                  <a:schemeClr val="tx1"/>
                </a:solidFill>
              </a:rPr>
              <a:t>mit </a:t>
            </a:r>
            <a:r>
              <a:rPr lang="sl-SI" sz="3100" dirty="0" err="1" smtClean="0">
                <a:solidFill>
                  <a:schemeClr val="tx1"/>
                </a:solidFill>
              </a:rPr>
              <a:t>Elsa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Pataky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verheiratet</a:t>
            </a:r>
            <a:r>
              <a:rPr lang="sl-SI" sz="3100" dirty="0" smtClean="0">
                <a:solidFill>
                  <a:schemeClr val="tx1"/>
                </a:solidFill>
              </a:rPr>
              <a:t>.</a:t>
            </a:r>
            <a:br>
              <a:rPr lang="sl-SI" sz="3100" dirty="0" smtClean="0">
                <a:solidFill>
                  <a:schemeClr val="tx1"/>
                </a:solidFill>
              </a:rPr>
            </a:br>
            <a:r>
              <a:rPr lang="sl-SI" sz="3100" dirty="0" smtClean="0">
                <a:solidFill>
                  <a:schemeClr val="tx1"/>
                </a:solidFill>
              </a:rPr>
              <a:t>- Er </a:t>
            </a:r>
            <a:r>
              <a:rPr lang="sl-SI" sz="3100" dirty="0" err="1" smtClean="0">
                <a:solidFill>
                  <a:schemeClr val="tx1"/>
                </a:solidFill>
              </a:rPr>
              <a:t>hat</a:t>
            </a:r>
            <a:r>
              <a:rPr lang="sl-SI" sz="3100" dirty="0" smtClean="0">
                <a:solidFill>
                  <a:schemeClr val="tx1"/>
                </a:solidFill>
              </a:rPr>
              <a:t> 3 </a:t>
            </a:r>
            <a:r>
              <a:rPr lang="sl-SI" sz="3100" dirty="0" err="1" smtClean="0">
                <a:solidFill>
                  <a:schemeClr val="tx1"/>
                </a:solidFill>
              </a:rPr>
              <a:t>Kinder</a:t>
            </a:r>
            <a:r>
              <a:rPr lang="sl-SI" sz="3100" dirty="0" smtClean="0">
                <a:solidFill>
                  <a:schemeClr val="tx1"/>
                </a:solidFill>
              </a:rPr>
              <a:t>.</a:t>
            </a:r>
            <a:r>
              <a:rPr lang="sl-SI" sz="4900" dirty="0" smtClean="0">
                <a:solidFill>
                  <a:schemeClr val="tx1"/>
                </a:solidFill>
              </a:rPr>
              <a:t/>
            </a:r>
            <a:br>
              <a:rPr lang="sl-SI" sz="4900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5343" y="2926080"/>
            <a:ext cx="2584505" cy="344600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800" y="106793"/>
            <a:ext cx="2484355" cy="293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F20B7C8E-B819-43F3-AAF9-EE50B1A83630}"/>
    </a:ext>
  </a:extLst>
</a:theme>
</file>

<file path=ppt/theme/theme10.xml><?xml version="1.0" encoding="utf-8"?>
<a:theme xmlns:a="http://schemas.openxmlformats.org/drawingml/2006/main" name="13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1.xml><?xml version="1.0" encoding="utf-8"?>
<a:theme xmlns:a="http://schemas.openxmlformats.org/drawingml/2006/main" name="14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2.xml><?xml version="1.0" encoding="utf-8"?>
<a:theme xmlns:a="http://schemas.openxmlformats.org/drawingml/2006/main" name="15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3.xml><?xml version="1.0" encoding="utf-8"?>
<a:theme xmlns:a="http://schemas.openxmlformats.org/drawingml/2006/main" name="17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7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8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11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12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176</TotalTime>
  <Words>140</Words>
  <Application>Microsoft Office PowerPoint</Application>
  <PresentationFormat>Po meri</PresentationFormat>
  <Paragraphs>21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13</vt:i4>
      </vt:variant>
      <vt:variant>
        <vt:lpstr>Naslovi diapozitivov</vt:lpstr>
      </vt:variant>
      <vt:variant>
        <vt:i4>18</vt:i4>
      </vt:variant>
    </vt:vector>
  </HeadingPairs>
  <TitlesOfParts>
    <vt:vector size="31" baseType="lpstr">
      <vt:lpstr>Wisp</vt:lpstr>
      <vt:lpstr>1_Gladko</vt:lpstr>
      <vt:lpstr>1_Flow</vt:lpstr>
      <vt:lpstr>2_Flow</vt:lpstr>
      <vt:lpstr>5_Gladko</vt:lpstr>
      <vt:lpstr>7_Gladko</vt:lpstr>
      <vt:lpstr>8_Gladko</vt:lpstr>
      <vt:lpstr>11_Gladko</vt:lpstr>
      <vt:lpstr>12_Gladko</vt:lpstr>
      <vt:lpstr>13_Gladko</vt:lpstr>
      <vt:lpstr>14_Gladko</vt:lpstr>
      <vt:lpstr>15_Gladko</vt:lpstr>
      <vt:lpstr>17_Gladko</vt:lpstr>
      <vt:lpstr>Mein Lieblingsauto ist Lamborghini. Es ist schön.</vt:lpstr>
      <vt:lpstr>                          Mein Lieblingsauto ist Bugatti</vt:lpstr>
      <vt:lpstr>Meine Lieblingsmarke ist Sony.         Sony fertigt Handys.   </vt:lpstr>
      <vt:lpstr>Mein Lieblingsfilm ist Thor Ragnarok.          Thor ist der Gott des Donners.</vt:lpstr>
      <vt:lpstr>Mein Lieblingsfilm ist Game Night. Es ist lustig. </vt:lpstr>
      <vt:lpstr>Meine Lieblings-TV-Serie ist Game of Thrones.        Emilia Clarke spielt in Game of Thrones.         </vt:lpstr>
      <vt:lpstr>PowerPointova predstavitev</vt:lpstr>
      <vt:lpstr>Meine Lieblingsschauspielerin ist Alyson Hannigan. Sie hat orange Haare.</vt:lpstr>
      <vt:lpstr>Mein Lieblingsschauspieler ist Chris Hemsworth.  - Chris Hemsworth spielt Thor. - Er ist 1983 geboren. - Er ist 35 Jahre alt. - Er ist mit Elsa Pataky verheiratet. - Er hat 3 Kinder.                    </vt:lpstr>
      <vt:lpstr>Mein Lieblingsschauspieler ist Owen Wilson. Er ist 49.</vt:lpstr>
      <vt:lpstr>Mein Lieblingssong ist Thunderclouds.          Sia singt Thunderclouds.</vt:lpstr>
      <vt:lpstr>PowerPointova predstavitev</vt:lpstr>
      <vt:lpstr>Mein Liblingssong ist Waiting for love. Es ist angenehm.</vt:lpstr>
      <vt:lpstr>Mein Lieblingsmaterial ist Holz.          Das Holz stammt von Bäumen.</vt:lpstr>
      <vt:lpstr>Mein Lieblingsbett ist mein Bett.           Mein Bett ist weiß.</vt:lpstr>
      <vt:lpstr>Meine Lieblingsjahneszeit ist Herbst. Sie ist orange.</vt:lpstr>
      <vt:lpstr>Meine Lieblingsjahreszeit ist Herbst.         Im Herbst regnet es.</vt:lpstr>
      <vt:lpstr>Mein Lieblingsplanet ist die Erde.         Wir leben auf der Erde.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Mein(e) Lieblings</dc:title>
  <dc:creator>Ivo HS</dc:creator>
  <cp:lastModifiedBy>racunalniska</cp:lastModifiedBy>
  <cp:revision>21</cp:revision>
  <dcterms:created xsi:type="dcterms:W3CDTF">2018-09-17T18:01:16Z</dcterms:created>
  <dcterms:modified xsi:type="dcterms:W3CDTF">2018-10-01T10:27:27Z</dcterms:modified>
</cp:coreProperties>
</file>