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30B5CC-4A51-441B-8DB2-A7F503F66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E4389-D452-4140-B34E-F2C6B7AD5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79670-B417-4735-A135-51D8CC68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E97E2-A986-471A-ADB6-B63EA1E67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540485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296B3-A68F-4E65-90DA-9CB44EA82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490150-58B5-46B8-9EB5-18B09D930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D3FE4-5810-4AD2-BEC4-F62A17E2A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BFEBF-DA26-4207-AE54-4D43544474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983817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9F779-CCB0-44FE-95BE-0CD7A8EE0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40F4B-142A-4074-A8D9-5A139817A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516A4-0296-4955-8E3A-07A987D3A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BEA39-6DF7-4D34-93FE-426A9A048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029163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1CE05-0469-44BD-B618-845DDC7A5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238E2B-568E-4108-A836-93572C04E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1E36B-E0DA-4E92-95B1-47B773B9B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805B4-84BA-41F1-B1F0-DE61BA68E3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204770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B1784-9D6F-4EC3-A3BD-34022F421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A566F-010B-46B2-A86A-AC9E21F60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863CD-F9BE-4F5C-8EA5-A2369931C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6BC2-013C-4678-995C-C1E8254D90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83797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56FB1-F982-49DE-9B7F-27BED59B3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D5D4F-AA1C-45A5-B038-F1A562B35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C615B-AE9F-4689-87E1-BC00704F4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E6DEA-21EB-46E3-A2A0-F1019D35FD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787667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61EE07-86B2-43DA-AD14-5556FDD62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686CF8-1D64-4A14-9940-2A6E87543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A09D8D-D66C-4209-A634-BFD3EC2FB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8DCE1-58C5-49D0-A3D7-DAA6A41CDC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667874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3B4846-9C97-43BA-A6F9-D2E8EC79E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FF707B-52AB-4BE8-BDF0-18F639D5A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B175E5-7E7B-42A8-8A17-4227E6BDF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AD18E-75CE-443C-965F-FC73785780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230192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5F4B8F-29C9-4483-BD6C-7EDE070F6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4C7CFD-70CD-4B93-BCD1-08A579441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0D85DB-6096-4E73-A07F-7BCA977AE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3BBD0-73F6-41EE-9E9C-A28AD8295D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487067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697D-318E-483B-A2FE-A82BFA093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3D2CC-C600-494D-B778-AC02B6C32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90B2C-9F13-4F2E-A221-E5BA8CEBD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2CDAE-389B-4050-B3EA-BE5C532E20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546224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D44AB-ABC9-4C82-85BF-B869776BA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06EE4-7B3D-4795-BD36-FB26E646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C3AF3-9EF0-4A8B-A53E-BDA59119C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E94BF-0C0A-4548-92F2-90CA63A5DE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468070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2DD139-2298-4FAC-822F-AA335872C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7AB8B4-3CC7-4CCD-97A0-B8CA38161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A4C023-0741-46E3-BE8E-EEFB60EB5D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001427-8343-43E1-A99A-AFA6FD0C42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6A694A-EF20-48F6-BCEA-2A8B2E8CF7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1488D9-E469-4EFF-9704-0D18D79C39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80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1DCAA1-CFE1-4ABE-907A-B04F695A3C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62877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Izbirni predmeti s področja športa: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EACBCD4-CB7F-429D-9C6F-47D58D4364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5913" y="3573463"/>
            <a:ext cx="6400800" cy="1752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izbrani šport - odbojka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7EE9F98-AA3D-48CD-BF46-0345964CD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Splošna izhodišča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CFFA13-F591-462F-8925-CED498F76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Mladi so vse manj aktivni. 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Sedentarni način življenja.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25 % osnovnošolcev ima preveliko telesno težo.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Četrtina mladih gleda televizijo več kot 4 ure na dan.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Nezdrav življenjski slog odraslih.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Stres, droge in poživila …</a:t>
            </a:r>
          </a:p>
          <a:p>
            <a:pPr eaLnBrk="1" hangingPunct="1">
              <a:defRPr/>
            </a:pP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1C25A0D-4743-42E4-B9FC-DA8D16669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Splošni</a:t>
            </a:r>
            <a:r>
              <a:rPr lang="sl-SI" b="1" dirty="0">
                <a:solidFill>
                  <a:srgbClr val="FFFF00"/>
                </a:solidFill>
              </a:rPr>
              <a:t> cilji predmeta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C24720-0F99-4841-A556-106A20BD0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skrb za skladen telesni razvoj in navajanje na zdravo življenje,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ravnovesje med učenjem, športno dejavnostjo, počitkom in spanjem,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spopolnjevanje športnih znanj,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pridobivanje trajnih športnih navad,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sprostitev.</a:t>
            </a:r>
          </a:p>
          <a:p>
            <a:pPr eaLnBrk="1" hangingPunct="1">
              <a:buFontTx/>
              <a:buNone/>
              <a:defRPr/>
            </a:pPr>
            <a:endParaRPr lang="sl-SI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79E87AB-6AD3-4AA5-B250-17AE29F15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Izbrani šport - odbojka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3017FC0-7083-40F1-873C-5434EFF5B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Poglabljanje in utrjevanje vsebin športne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panoge – odbojke: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spopolnjevanje osnovnih tehničnih elementov, učenje zahtevnejših tehničnih in taktičnih elementov,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 odbojka, odbojka, odbojka na mivki,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tekmovanja.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</Words>
  <Application>Microsoft Office PowerPoint</Application>
  <PresentationFormat>Širokozaslonsko</PresentationFormat>
  <Paragraphs>22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Privzeti načrt</vt:lpstr>
      <vt:lpstr>Izbirni predmeti s področja športa:</vt:lpstr>
      <vt:lpstr>Splošna izhodišča</vt:lpstr>
      <vt:lpstr>Splošni cilji predmeta</vt:lpstr>
      <vt:lpstr>Izbrani šport - odbojka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s področja športa:</dc:title>
  <dc:creator>Barbara</dc:creator>
  <cp:lastModifiedBy>Barbara</cp:lastModifiedBy>
  <cp:revision>5</cp:revision>
  <dcterms:created xsi:type="dcterms:W3CDTF">2020-04-23T09:56:49Z</dcterms:created>
  <dcterms:modified xsi:type="dcterms:W3CDTF">2020-04-23T09:59:19Z</dcterms:modified>
</cp:coreProperties>
</file>